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</p:sldIdLst>
  <p:sldSz cx="9134475" cy="12179300" type="ledg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007"/>
    <p:restoredTop sz="94720"/>
  </p:normalViewPr>
  <p:slideViewPr>
    <p:cSldViewPr snapToGrid="0" snapToObjects="1">
      <p:cViewPr>
        <p:scale>
          <a:sx n="57" d="100"/>
          <a:sy n="57" d="100"/>
        </p:scale>
        <p:origin x="10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086" y="1993233"/>
            <a:ext cx="7764304" cy="4240201"/>
          </a:xfrm>
        </p:spPr>
        <p:txBody>
          <a:bodyPr anchor="b"/>
          <a:lstStyle>
            <a:lvl1pPr algn="ctr">
              <a:defRPr sz="59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810" y="6396953"/>
            <a:ext cx="6850856" cy="2940511"/>
          </a:xfrm>
        </p:spPr>
        <p:txBody>
          <a:bodyPr/>
          <a:lstStyle>
            <a:lvl1pPr marL="0" indent="0" algn="ctr">
              <a:buNone/>
              <a:defRPr sz="2398"/>
            </a:lvl1pPr>
            <a:lvl2pPr marL="456743" indent="0" algn="ctr">
              <a:buNone/>
              <a:defRPr sz="1998"/>
            </a:lvl2pPr>
            <a:lvl3pPr marL="913486" indent="0" algn="ctr">
              <a:buNone/>
              <a:defRPr sz="1798"/>
            </a:lvl3pPr>
            <a:lvl4pPr marL="1370228" indent="0" algn="ctr">
              <a:buNone/>
              <a:defRPr sz="1598"/>
            </a:lvl4pPr>
            <a:lvl5pPr marL="1826971" indent="0" algn="ctr">
              <a:buNone/>
              <a:defRPr sz="1598"/>
            </a:lvl5pPr>
            <a:lvl6pPr marL="2283714" indent="0" algn="ctr">
              <a:buNone/>
              <a:defRPr sz="1598"/>
            </a:lvl6pPr>
            <a:lvl7pPr marL="2740457" indent="0" algn="ctr">
              <a:buNone/>
              <a:defRPr sz="1598"/>
            </a:lvl7pPr>
            <a:lvl8pPr marL="3197200" indent="0" algn="ctr">
              <a:buNone/>
              <a:defRPr sz="1598"/>
            </a:lvl8pPr>
            <a:lvl9pPr marL="3653942" indent="0" algn="ctr">
              <a:buNone/>
              <a:defRPr sz="159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02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989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36859" y="648435"/>
            <a:ext cx="1969621" cy="103213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7995" y="648435"/>
            <a:ext cx="5794683" cy="103213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255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18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238" y="3036371"/>
            <a:ext cx="7878485" cy="5066250"/>
          </a:xfrm>
        </p:spPr>
        <p:txBody>
          <a:bodyPr anchor="b"/>
          <a:lstStyle>
            <a:lvl1pPr>
              <a:defRPr sz="59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238" y="8150549"/>
            <a:ext cx="7878485" cy="2664221"/>
          </a:xfrm>
        </p:spPr>
        <p:txBody>
          <a:bodyPr/>
          <a:lstStyle>
            <a:lvl1pPr marL="0" indent="0">
              <a:buNone/>
              <a:defRPr sz="2398">
                <a:solidFill>
                  <a:schemeClr val="tx1"/>
                </a:solidFill>
              </a:defRPr>
            </a:lvl1pPr>
            <a:lvl2pPr marL="456743" indent="0">
              <a:buNone/>
              <a:defRPr sz="1998">
                <a:solidFill>
                  <a:schemeClr val="tx1">
                    <a:tint val="75000"/>
                  </a:schemeClr>
                </a:solidFill>
              </a:defRPr>
            </a:lvl2pPr>
            <a:lvl3pPr marL="913486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3pPr>
            <a:lvl4pPr marL="137022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4pPr>
            <a:lvl5pPr marL="1826971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5pPr>
            <a:lvl6pPr marL="2283714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6pPr>
            <a:lvl7pPr marL="2740457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7pPr>
            <a:lvl8pPr marL="3197200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8pPr>
            <a:lvl9pPr marL="3653942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334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7995" y="3242175"/>
            <a:ext cx="3882152" cy="77276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4328" y="3242175"/>
            <a:ext cx="3882152" cy="77276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34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85" y="648437"/>
            <a:ext cx="7878485" cy="23541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86" y="2985621"/>
            <a:ext cx="3864310" cy="1463207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743" indent="0">
              <a:buNone/>
              <a:defRPr sz="1998" b="1"/>
            </a:lvl2pPr>
            <a:lvl3pPr marL="913486" indent="0">
              <a:buNone/>
              <a:defRPr sz="1798" b="1"/>
            </a:lvl3pPr>
            <a:lvl4pPr marL="1370228" indent="0">
              <a:buNone/>
              <a:defRPr sz="1598" b="1"/>
            </a:lvl4pPr>
            <a:lvl5pPr marL="1826971" indent="0">
              <a:buNone/>
              <a:defRPr sz="1598" b="1"/>
            </a:lvl5pPr>
            <a:lvl6pPr marL="2283714" indent="0">
              <a:buNone/>
              <a:defRPr sz="1598" b="1"/>
            </a:lvl6pPr>
            <a:lvl7pPr marL="2740457" indent="0">
              <a:buNone/>
              <a:defRPr sz="1598" b="1"/>
            </a:lvl7pPr>
            <a:lvl8pPr marL="3197200" indent="0">
              <a:buNone/>
              <a:defRPr sz="1598" b="1"/>
            </a:lvl8pPr>
            <a:lvl9pPr marL="3653942" indent="0">
              <a:buNone/>
              <a:defRPr sz="159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86" y="4448828"/>
            <a:ext cx="3864310" cy="6543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4328" y="2985621"/>
            <a:ext cx="3883342" cy="1463207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743" indent="0">
              <a:buNone/>
              <a:defRPr sz="1998" b="1"/>
            </a:lvl2pPr>
            <a:lvl3pPr marL="913486" indent="0">
              <a:buNone/>
              <a:defRPr sz="1798" b="1"/>
            </a:lvl3pPr>
            <a:lvl4pPr marL="1370228" indent="0">
              <a:buNone/>
              <a:defRPr sz="1598" b="1"/>
            </a:lvl4pPr>
            <a:lvl5pPr marL="1826971" indent="0">
              <a:buNone/>
              <a:defRPr sz="1598" b="1"/>
            </a:lvl5pPr>
            <a:lvl6pPr marL="2283714" indent="0">
              <a:buNone/>
              <a:defRPr sz="1598" b="1"/>
            </a:lvl6pPr>
            <a:lvl7pPr marL="2740457" indent="0">
              <a:buNone/>
              <a:defRPr sz="1598" b="1"/>
            </a:lvl7pPr>
            <a:lvl8pPr marL="3197200" indent="0">
              <a:buNone/>
              <a:defRPr sz="1598" b="1"/>
            </a:lvl8pPr>
            <a:lvl9pPr marL="3653942" indent="0">
              <a:buNone/>
              <a:defRPr sz="159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4328" y="4448828"/>
            <a:ext cx="3883342" cy="6543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215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224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714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85" y="811953"/>
            <a:ext cx="2946106" cy="2841837"/>
          </a:xfrm>
        </p:spPr>
        <p:txBody>
          <a:bodyPr anchor="b"/>
          <a:lstStyle>
            <a:lvl1pPr>
              <a:defRPr sz="31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3342" y="1753596"/>
            <a:ext cx="4624328" cy="8655197"/>
          </a:xfrm>
        </p:spPr>
        <p:txBody>
          <a:bodyPr/>
          <a:lstStyle>
            <a:lvl1pPr>
              <a:defRPr sz="3197"/>
            </a:lvl1pPr>
            <a:lvl2pPr>
              <a:defRPr sz="2797"/>
            </a:lvl2pPr>
            <a:lvl3pPr>
              <a:defRPr sz="2398"/>
            </a:lvl3pPr>
            <a:lvl4pPr>
              <a:defRPr sz="1998"/>
            </a:lvl4pPr>
            <a:lvl5pPr>
              <a:defRPr sz="1998"/>
            </a:lvl5pPr>
            <a:lvl6pPr>
              <a:defRPr sz="1998"/>
            </a:lvl6pPr>
            <a:lvl7pPr>
              <a:defRPr sz="1998"/>
            </a:lvl7pPr>
            <a:lvl8pPr>
              <a:defRPr sz="1998"/>
            </a:lvl8pPr>
            <a:lvl9pPr>
              <a:defRPr sz="19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85" y="3653790"/>
            <a:ext cx="2946106" cy="6769098"/>
          </a:xfrm>
        </p:spPr>
        <p:txBody>
          <a:bodyPr/>
          <a:lstStyle>
            <a:lvl1pPr marL="0" indent="0">
              <a:buNone/>
              <a:defRPr sz="1598"/>
            </a:lvl1pPr>
            <a:lvl2pPr marL="456743" indent="0">
              <a:buNone/>
              <a:defRPr sz="1399"/>
            </a:lvl2pPr>
            <a:lvl3pPr marL="913486" indent="0">
              <a:buNone/>
              <a:defRPr sz="1199"/>
            </a:lvl3pPr>
            <a:lvl4pPr marL="1370228" indent="0">
              <a:buNone/>
              <a:defRPr sz="999"/>
            </a:lvl4pPr>
            <a:lvl5pPr marL="1826971" indent="0">
              <a:buNone/>
              <a:defRPr sz="999"/>
            </a:lvl5pPr>
            <a:lvl6pPr marL="2283714" indent="0">
              <a:buNone/>
              <a:defRPr sz="999"/>
            </a:lvl6pPr>
            <a:lvl7pPr marL="2740457" indent="0">
              <a:buNone/>
              <a:defRPr sz="999"/>
            </a:lvl7pPr>
            <a:lvl8pPr marL="3197200" indent="0">
              <a:buNone/>
              <a:defRPr sz="999"/>
            </a:lvl8pPr>
            <a:lvl9pPr marL="3653942" indent="0">
              <a:buNone/>
              <a:defRPr sz="99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62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85" y="811953"/>
            <a:ext cx="2946106" cy="2841837"/>
          </a:xfrm>
        </p:spPr>
        <p:txBody>
          <a:bodyPr anchor="b"/>
          <a:lstStyle>
            <a:lvl1pPr>
              <a:defRPr sz="31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3342" y="1753596"/>
            <a:ext cx="4624328" cy="8655197"/>
          </a:xfrm>
        </p:spPr>
        <p:txBody>
          <a:bodyPr anchor="t"/>
          <a:lstStyle>
            <a:lvl1pPr marL="0" indent="0">
              <a:buNone/>
              <a:defRPr sz="3197"/>
            </a:lvl1pPr>
            <a:lvl2pPr marL="456743" indent="0">
              <a:buNone/>
              <a:defRPr sz="2797"/>
            </a:lvl2pPr>
            <a:lvl3pPr marL="913486" indent="0">
              <a:buNone/>
              <a:defRPr sz="2398"/>
            </a:lvl3pPr>
            <a:lvl4pPr marL="1370228" indent="0">
              <a:buNone/>
              <a:defRPr sz="1998"/>
            </a:lvl4pPr>
            <a:lvl5pPr marL="1826971" indent="0">
              <a:buNone/>
              <a:defRPr sz="1998"/>
            </a:lvl5pPr>
            <a:lvl6pPr marL="2283714" indent="0">
              <a:buNone/>
              <a:defRPr sz="1998"/>
            </a:lvl6pPr>
            <a:lvl7pPr marL="2740457" indent="0">
              <a:buNone/>
              <a:defRPr sz="1998"/>
            </a:lvl7pPr>
            <a:lvl8pPr marL="3197200" indent="0">
              <a:buNone/>
              <a:defRPr sz="1998"/>
            </a:lvl8pPr>
            <a:lvl9pPr marL="3653942" indent="0">
              <a:buNone/>
              <a:defRPr sz="199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85" y="3653790"/>
            <a:ext cx="2946106" cy="6769098"/>
          </a:xfrm>
        </p:spPr>
        <p:txBody>
          <a:bodyPr/>
          <a:lstStyle>
            <a:lvl1pPr marL="0" indent="0">
              <a:buNone/>
              <a:defRPr sz="1598"/>
            </a:lvl1pPr>
            <a:lvl2pPr marL="456743" indent="0">
              <a:buNone/>
              <a:defRPr sz="1399"/>
            </a:lvl2pPr>
            <a:lvl3pPr marL="913486" indent="0">
              <a:buNone/>
              <a:defRPr sz="1199"/>
            </a:lvl3pPr>
            <a:lvl4pPr marL="1370228" indent="0">
              <a:buNone/>
              <a:defRPr sz="999"/>
            </a:lvl4pPr>
            <a:lvl5pPr marL="1826971" indent="0">
              <a:buNone/>
              <a:defRPr sz="999"/>
            </a:lvl5pPr>
            <a:lvl6pPr marL="2283714" indent="0">
              <a:buNone/>
              <a:defRPr sz="999"/>
            </a:lvl6pPr>
            <a:lvl7pPr marL="2740457" indent="0">
              <a:buNone/>
              <a:defRPr sz="999"/>
            </a:lvl7pPr>
            <a:lvl8pPr marL="3197200" indent="0">
              <a:buNone/>
              <a:defRPr sz="999"/>
            </a:lvl8pPr>
            <a:lvl9pPr marL="3653942" indent="0">
              <a:buNone/>
              <a:defRPr sz="99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8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7995" y="648437"/>
            <a:ext cx="7878485" cy="2354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7995" y="3242175"/>
            <a:ext cx="7878485" cy="7727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7995" y="11288409"/>
            <a:ext cx="2055257" cy="6484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44A16-C448-D94D-B9EF-382E66AF7D92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5795" y="11288409"/>
            <a:ext cx="3082885" cy="6484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1223" y="11288409"/>
            <a:ext cx="2055257" cy="6484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A46E2-8776-8E46-AE60-0CF838D4F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806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3486" rtl="0" eaLnBrk="1" latinLnBrk="0" hangingPunct="1">
        <a:lnSpc>
          <a:spcPct val="90000"/>
        </a:lnSpc>
        <a:spcBef>
          <a:spcPct val="0"/>
        </a:spcBef>
        <a:buNone/>
        <a:defRPr sz="439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371" indent="-228371" algn="l" defTabSz="9134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797" kern="1200">
          <a:solidFill>
            <a:schemeClr val="tx1"/>
          </a:solidFill>
          <a:latin typeface="+mn-lt"/>
          <a:ea typeface="+mn-ea"/>
          <a:cs typeface="+mn-cs"/>
        </a:defRPr>
      </a:lvl1pPr>
      <a:lvl2pPr marL="685114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141857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3pPr>
      <a:lvl4pPr marL="1598600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5343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512085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968828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425571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882314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1pPr>
      <a:lvl2pPr marL="456743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2pPr>
      <a:lvl3pPr marL="913486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3pPr>
      <a:lvl4pPr marL="1370228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1826971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283714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740457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197200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653942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0CB0DC-5B00-FD49-8433-141E1E2C5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5881" y="153777"/>
            <a:ext cx="4377453" cy="20599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B3F008-53DA-064B-91A6-E0B4F5EB9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877" y="2168611"/>
            <a:ext cx="4377457" cy="20599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9B8B64-5E40-F24F-9794-8D003C5FF2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5877" y="4156883"/>
            <a:ext cx="4377458" cy="20599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451E2C-F4B6-7048-8D3E-EFB8466241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5881" y="6154740"/>
            <a:ext cx="4377454" cy="20599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3289FF-9699-9443-8FA2-E11B72D25F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5877" y="8149629"/>
            <a:ext cx="4377458" cy="20599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C5AD56-940C-1649-B50B-85D6EDAA1E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15877" y="10082394"/>
            <a:ext cx="4377458" cy="20599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FC0C9E-B02B-814E-B055-F717FD0451DC}"/>
              </a:ext>
            </a:extLst>
          </p:cNvPr>
          <p:cNvSpPr txBox="1"/>
          <p:nvPr/>
        </p:nvSpPr>
        <p:spPr>
          <a:xfrm>
            <a:off x="1528678" y="810971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4 factors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225A64-8508-3A40-95A2-C463E907289A}"/>
              </a:ext>
            </a:extLst>
          </p:cNvPr>
          <p:cNvSpPr txBox="1"/>
          <p:nvPr/>
        </p:nvSpPr>
        <p:spPr>
          <a:xfrm>
            <a:off x="1528678" y="2753916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5 factors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34D9DC-C5BD-EF4A-B65E-4D30A6B56950}"/>
              </a:ext>
            </a:extLst>
          </p:cNvPr>
          <p:cNvSpPr txBox="1"/>
          <p:nvPr/>
        </p:nvSpPr>
        <p:spPr>
          <a:xfrm>
            <a:off x="1528678" y="4692264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6 factors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666636-4536-ED4A-9A89-ED3CE4AF474F}"/>
              </a:ext>
            </a:extLst>
          </p:cNvPr>
          <p:cNvSpPr txBox="1"/>
          <p:nvPr/>
        </p:nvSpPr>
        <p:spPr>
          <a:xfrm>
            <a:off x="1528678" y="6746450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7 factors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261555-8A9B-F54D-B1A4-13DC4D73CBFD}"/>
              </a:ext>
            </a:extLst>
          </p:cNvPr>
          <p:cNvSpPr txBox="1"/>
          <p:nvPr/>
        </p:nvSpPr>
        <p:spPr>
          <a:xfrm>
            <a:off x="1528678" y="8706622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8 factors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6B9DB8-225B-6949-8093-FC6563AE29B0}"/>
              </a:ext>
            </a:extLst>
          </p:cNvPr>
          <p:cNvSpPr txBox="1"/>
          <p:nvPr/>
        </p:nvSpPr>
        <p:spPr>
          <a:xfrm>
            <a:off x="504906" y="11149310"/>
            <a:ext cx="4062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Warning messages:</a:t>
            </a:r>
          </a:p>
          <a:p>
            <a:r>
              <a:rPr lang="en-US" sz="1000" dirty="0">
                <a:latin typeface="Helvetica" pitchFamily="2" charset="0"/>
              </a:rPr>
              <a:t>An ultra-Heywood case was detected.  Examine the results carefully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8F547BF-B3B6-6242-A745-E9AFBC2F646F}"/>
              </a:ext>
            </a:extLst>
          </p:cNvPr>
          <p:cNvSpPr/>
          <p:nvPr/>
        </p:nvSpPr>
        <p:spPr>
          <a:xfrm>
            <a:off x="1528678" y="10576142"/>
            <a:ext cx="1069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" pitchFamily="2" charset="0"/>
              </a:rPr>
              <a:t>9 factors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53CB1A-A2EC-1F4F-86F2-0BD63339E950}"/>
              </a:ext>
            </a:extLst>
          </p:cNvPr>
          <p:cNvSpPr txBox="1"/>
          <p:nvPr/>
        </p:nvSpPr>
        <p:spPr>
          <a:xfrm>
            <a:off x="61610" y="59783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No fireworks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10E887-946D-2045-85D0-DC9C932AA34A}"/>
              </a:ext>
            </a:extLst>
          </p:cNvPr>
          <p:cNvSpPr txBox="1"/>
          <p:nvPr/>
        </p:nvSpPr>
        <p:spPr>
          <a:xfrm>
            <a:off x="504905" y="9048547"/>
            <a:ext cx="4062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Warning messages:</a:t>
            </a:r>
          </a:p>
          <a:p>
            <a:r>
              <a:rPr lang="en-US" sz="1000" dirty="0">
                <a:latin typeface="Helvetica" pitchFamily="2" charset="0"/>
              </a:rPr>
              <a:t>An ultra-Heywood case was detected.  Examine the results carefully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8C27A9-A214-894C-8406-3A2F0A438C13}"/>
              </a:ext>
            </a:extLst>
          </p:cNvPr>
          <p:cNvSpPr txBox="1"/>
          <p:nvPr/>
        </p:nvSpPr>
        <p:spPr>
          <a:xfrm>
            <a:off x="353548" y="6950646"/>
            <a:ext cx="4062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Warning messages:</a:t>
            </a:r>
          </a:p>
          <a:p>
            <a:r>
              <a:rPr lang="en-US" sz="1000" dirty="0">
                <a:latin typeface="Helvetica" pitchFamily="2" charset="0"/>
              </a:rPr>
              <a:t>An ultra-Heywood case was detected.  Examine the results carefully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7DA18F-4AFC-054C-8183-807C16C263B3}"/>
              </a:ext>
            </a:extLst>
          </p:cNvPr>
          <p:cNvSpPr txBox="1"/>
          <p:nvPr/>
        </p:nvSpPr>
        <p:spPr>
          <a:xfrm>
            <a:off x="353546" y="4935811"/>
            <a:ext cx="4062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Warning messages:</a:t>
            </a:r>
          </a:p>
          <a:p>
            <a:r>
              <a:rPr lang="en-US" sz="1000" dirty="0">
                <a:latin typeface="Helvetica" pitchFamily="2" charset="0"/>
              </a:rPr>
              <a:t>An ultra-Heywood case was detected.  Examine the results carefully </a:t>
            </a:r>
          </a:p>
        </p:txBody>
      </p:sp>
    </p:spTree>
    <p:extLst>
      <p:ext uri="{BB962C8B-B14F-4D97-AF65-F5344CB8AC3E}">
        <p14:creationId xmlns:p14="http://schemas.microsoft.com/office/powerpoint/2010/main" val="1710312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1E2C3F-5223-714E-9CC6-446DDC0DE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936" y="0"/>
            <a:ext cx="4407522" cy="20741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79D71D2-05B5-974D-98B5-BC9D7A2F8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1936" y="1997152"/>
            <a:ext cx="4407522" cy="20741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32DD18E-AA39-FB49-9C2C-A83B0A713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1936" y="4071280"/>
            <a:ext cx="4407522" cy="20741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B05C5B-37F2-E54E-A081-AE4B1AA585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1936" y="6113036"/>
            <a:ext cx="4407522" cy="2074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F1700D-0D27-EA4E-BB0C-8C2E84BD2D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7236" y="8163778"/>
            <a:ext cx="4282221" cy="20151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5B48E1-75ED-4B4A-9F21-D4D08E7D03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1936" y="10123183"/>
            <a:ext cx="4407522" cy="20741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1CE50D-92A4-FC42-81F9-9F834884BA4B}"/>
              </a:ext>
            </a:extLst>
          </p:cNvPr>
          <p:cNvSpPr txBox="1"/>
          <p:nvPr/>
        </p:nvSpPr>
        <p:spPr>
          <a:xfrm>
            <a:off x="1528678" y="810971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4 factors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FB1D66-E97E-BB41-B479-28A05C86C0E1}"/>
              </a:ext>
            </a:extLst>
          </p:cNvPr>
          <p:cNvSpPr txBox="1"/>
          <p:nvPr/>
        </p:nvSpPr>
        <p:spPr>
          <a:xfrm>
            <a:off x="1528678" y="2753916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5 factors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478D6-B4BC-2A42-AE79-1D28CB1FDC0F}"/>
              </a:ext>
            </a:extLst>
          </p:cNvPr>
          <p:cNvSpPr txBox="1"/>
          <p:nvPr/>
        </p:nvSpPr>
        <p:spPr>
          <a:xfrm>
            <a:off x="1528678" y="4692264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6 factors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0063AE-DB59-7C41-B551-AD294922AAEE}"/>
              </a:ext>
            </a:extLst>
          </p:cNvPr>
          <p:cNvSpPr txBox="1"/>
          <p:nvPr/>
        </p:nvSpPr>
        <p:spPr>
          <a:xfrm>
            <a:off x="1528678" y="6746450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7 factors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00DF1A-5358-3B46-AAF2-04300DA8D816}"/>
              </a:ext>
            </a:extLst>
          </p:cNvPr>
          <p:cNvSpPr txBox="1"/>
          <p:nvPr/>
        </p:nvSpPr>
        <p:spPr>
          <a:xfrm>
            <a:off x="1528678" y="8706622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8 factors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E9DB1E-F0E5-844D-9398-70015E95367F}"/>
              </a:ext>
            </a:extLst>
          </p:cNvPr>
          <p:cNvSpPr txBox="1"/>
          <p:nvPr/>
        </p:nvSpPr>
        <p:spPr>
          <a:xfrm>
            <a:off x="504906" y="11149310"/>
            <a:ext cx="4062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Warning messages:</a:t>
            </a:r>
          </a:p>
          <a:p>
            <a:r>
              <a:rPr lang="en-US" sz="1000" dirty="0">
                <a:latin typeface="Helvetica" pitchFamily="2" charset="0"/>
              </a:rPr>
              <a:t>An ultra-Heywood case was detected.  Examine the results carefully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6E6C7E-59DC-6948-ACE2-5FA96D6CBEE2}"/>
              </a:ext>
            </a:extLst>
          </p:cNvPr>
          <p:cNvSpPr/>
          <p:nvPr/>
        </p:nvSpPr>
        <p:spPr>
          <a:xfrm>
            <a:off x="1528678" y="10576142"/>
            <a:ext cx="1069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" pitchFamily="2" charset="0"/>
              </a:rPr>
              <a:t>9 factors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86460-7D81-444A-9223-DF0C0E6D56A2}"/>
              </a:ext>
            </a:extLst>
          </p:cNvPr>
          <p:cNvSpPr txBox="1"/>
          <p:nvPr/>
        </p:nvSpPr>
        <p:spPr>
          <a:xfrm>
            <a:off x="61610" y="59783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Including fireworks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9F840F-A5F3-A946-AE03-F2A8A7FF6390}"/>
              </a:ext>
            </a:extLst>
          </p:cNvPr>
          <p:cNvSpPr txBox="1"/>
          <p:nvPr/>
        </p:nvSpPr>
        <p:spPr>
          <a:xfrm>
            <a:off x="442255" y="9068072"/>
            <a:ext cx="4062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Warning messages:</a:t>
            </a:r>
          </a:p>
          <a:p>
            <a:r>
              <a:rPr lang="en-US" sz="1000" dirty="0">
                <a:latin typeface="Helvetica" pitchFamily="2" charset="0"/>
              </a:rPr>
              <a:t>An ultra-Heywood case was detected.  Examine the results carefully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F45B78-885A-6A4E-B8E0-88FF9D43A660}"/>
              </a:ext>
            </a:extLst>
          </p:cNvPr>
          <p:cNvSpPr txBox="1"/>
          <p:nvPr/>
        </p:nvSpPr>
        <p:spPr>
          <a:xfrm>
            <a:off x="442254" y="7089262"/>
            <a:ext cx="4062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Warning messages:</a:t>
            </a:r>
          </a:p>
          <a:p>
            <a:r>
              <a:rPr lang="en-US" sz="1000" dirty="0">
                <a:latin typeface="Helvetica" pitchFamily="2" charset="0"/>
              </a:rPr>
              <a:t>An ultra-Heywood case was detected.  Examine the results carefully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AF8115-AC5C-7C43-88EE-3B57E63C7A95}"/>
              </a:ext>
            </a:extLst>
          </p:cNvPr>
          <p:cNvSpPr txBox="1"/>
          <p:nvPr/>
        </p:nvSpPr>
        <p:spPr>
          <a:xfrm>
            <a:off x="567036" y="4964949"/>
            <a:ext cx="4062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Warning messages:</a:t>
            </a:r>
          </a:p>
          <a:p>
            <a:r>
              <a:rPr lang="en-US" sz="1000" dirty="0">
                <a:latin typeface="Helvetica" pitchFamily="2" charset="0"/>
              </a:rPr>
              <a:t>An ultra-Heywood case was detected.  Examine the results carefully </a:t>
            </a:r>
          </a:p>
        </p:txBody>
      </p:sp>
    </p:spTree>
    <p:extLst>
      <p:ext uri="{BB962C8B-B14F-4D97-AF65-F5344CB8AC3E}">
        <p14:creationId xmlns:p14="http://schemas.microsoft.com/office/powerpoint/2010/main" val="1345037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</TotalTime>
  <Words>132</Words>
  <Application>Microsoft Macintosh PowerPoint</Application>
  <PresentationFormat>Ledger Paper (11x17 in)</PresentationFormat>
  <Paragraphs>30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Rachel Tao</dc:creator>
  <cp:lastModifiedBy>Rachel Tao</cp:lastModifiedBy>
  <cp:revision>7</cp:revision>
  <dcterms:created xsi:type="dcterms:W3CDTF">2021-03-01T04:43:12Z</dcterms:created>
  <dcterms:modified xsi:type="dcterms:W3CDTF">2021-03-01T05:43:30Z</dcterms:modified>
</cp:coreProperties>
</file>

<file path=docProps/thumbnail.jpeg>
</file>